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5"/>
  </p:notesMasterIdLst>
  <p:sldIdLst>
    <p:sldId id="256" r:id="rId2"/>
    <p:sldId id="260" r:id="rId3"/>
    <p:sldId id="258" r:id="rId4"/>
    <p:sldId id="261" r:id="rId5"/>
    <p:sldId id="264" r:id="rId6"/>
    <p:sldId id="265" r:id="rId7"/>
    <p:sldId id="266" r:id="rId8"/>
    <p:sldId id="263" r:id="rId9"/>
    <p:sldId id="267" r:id="rId10"/>
    <p:sldId id="299" r:id="rId11"/>
    <p:sldId id="268" r:id="rId12"/>
    <p:sldId id="269" r:id="rId13"/>
    <p:sldId id="270" r:id="rId14"/>
    <p:sldId id="271" r:id="rId15"/>
    <p:sldId id="272" r:id="rId16"/>
    <p:sldId id="273" r:id="rId17"/>
    <p:sldId id="280" r:id="rId18"/>
    <p:sldId id="282" r:id="rId19"/>
    <p:sldId id="290" r:id="rId20"/>
    <p:sldId id="300" r:id="rId21"/>
    <p:sldId id="291" r:id="rId22"/>
    <p:sldId id="284" r:id="rId23"/>
    <p:sldId id="285" r:id="rId24"/>
    <p:sldId id="286" r:id="rId25"/>
    <p:sldId id="287" r:id="rId26"/>
    <p:sldId id="288" r:id="rId27"/>
    <p:sldId id="289" r:id="rId28"/>
    <p:sldId id="292" r:id="rId29"/>
    <p:sldId id="293" r:id="rId30"/>
    <p:sldId id="294" r:id="rId31"/>
    <p:sldId id="295" r:id="rId32"/>
    <p:sldId id="297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12/07/2019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10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3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SLOTS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860172"/>
            <a:ext cx="5526559" cy="373443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80" y="1860172"/>
            <a:ext cx="5950582" cy="37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EXAMPLE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D0F6F1-F11F-4A30-9AEA-12A6CCC9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6" y="1103460"/>
            <a:ext cx="5601966" cy="4332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F7A5BB-DC36-4562-AF3B-111F552BA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1"/>
            <a:ext cx="5601966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22230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84770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3126" y="1178884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051231-FECF-49E6-B21A-AB9480893518}"/>
              </a:ext>
            </a:extLst>
          </p:cNvPr>
          <p:cNvSpPr txBox="1"/>
          <p:nvPr/>
        </p:nvSpPr>
        <p:spPr>
          <a:xfrm>
            <a:off x="2102216" y="0"/>
            <a:ext cx="997141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Intro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Contents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1: IOV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scenarios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VANET, DANET, </a:t>
            </a:r>
            <a:r>
              <a:rPr lang="it-IT" u="sng" dirty="0">
                <a:solidFill>
                  <a:schemeClr val="bg1">
                    <a:lumMod val="65000"/>
                  </a:schemeClr>
                </a:solidFill>
              </a:rPr>
              <a:t>ESD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2 / Technologies, ns-3,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obstacle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model </a:t>
            </a:r>
            <a:r>
              <a:rPr lang="it-IT" dirty="0"/>
              <a:t>forse estendere a 2 slides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Miei contributi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1: Fast-Broadcast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2: ROFF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Qualitative: buildings no buildings </a:t>
            </a:r>
            <a:r>
              <a:rPr lang="it-IT" dirty="0" err="1"/>
              <a:t>fb</a:t>
            </a:r>
            <a:r>
              <a:rPr lang="it-IT" dirty="0"/>
              <a:t> </a:t>
            </a:r>
            <a:r>
              <a:rPr lang="it-IT" dirty="0" err="1"/>
              <a:t>roff</a:t>
            </a:r>
            <a:r>
              <a:rPr lang="it-IT" dirty="0"/>
              <a:t> </a:t>
            </a:r>
            <a:r>
              <a:rPr lang="it-IT" dirty="0" err="1"/>
              <a:t>ecc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Lista scenari: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Platoon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1D,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Grid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2D, LA, Padova, LA smart city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3D varie distanze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5 metriche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 no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buildings + buildings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Smart Junction extension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con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buildings no SJ + buildings SJ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2: LA Smart City 2D + 3D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 + build + high build? Se ci stanno tutti e 3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</a:t>
            </a:r>
            <a:r>
              <a:rPr lang="it-IT" dirty="0" err="1"/>
              <a:t>forging</a:t>
            </a:r>
            <a:r>
              <a:rPr lang="it-IT" dirty="0"/>
              <a:t> </a:t>
            </a:r>
            <a:r>
              <a:rPr lang="it-IT" dirty="0" err="1"/>
              <a:t>attack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Conclusioni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41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TOTAL DELIVERY RATIO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44E1CB1-A80B-430D-A390-2B4029374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1752344"/>
            <a:ext cx="4252908" cy="230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(</a:t>
            </a:r>
            <a:r>
              <a:rPr lang="it-IT" dirty="0" err="1"/>
              <a:t>number</a:t>
            </a:r>
            <a:r>
              <a:rPr lang="it-IT" dirty="0"/>
              <a:t> of slots)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forwarding </a:t>
            </a:r>
            <a:r>
              <a:rPr lang="it-IT" dirty="0" err="1"/>
              <a:t>number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r>
              <a:rPr lang="it-IT" dirty="0"/>
              <a:t>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r>
              <a:rPr lang="it-IT" dirty="0"/>
              <a:t> </a:t>
            </a: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5" name="Immagine 4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640A413D-AB0F-40EB-9832-9D73BA6479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3895737"/>
            <a:ext cx="4559175" cy="2339215"/>
          </a:xfrm>
          <a:prstGeom prst="rect">
            <a:avLst/>
          </a:prstGeom>
        </p:spPr>
      </p:pic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622" y="2057509"/>
            <a:ext cx="2077473" cy="20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 </a:t>
            </a:r>
            <a:r>
              <a:rPr lang="it-IT" baseline="30000" dirty="0"/>
              <a:t>[1] [2]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98" y="1209393"/>
            <a:ext cx="1062592" cy="607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76" y="1566958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79" y="3412307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89" y="2222576"/>
            <a:ext cx="1961968" cy="669317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374A11B-0D4A-417A-9C87-6E03F10A6298}"/>
              </a:ext>
            </a:extLst>
          </p:cNvPr>
          <p:cNvSpPr txBox="1">
            <a:spLocks/>
          </p:cNvSpPr>
          <p:nvPr/>
        </p:nvSpPr>
        <p:spPr>
          <a:xfrm>
            <a:off x="6069265" y="5574602"/>
            <a:ext cx="5985814" cy="1115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[1] </a:t>
            </a:r>
            <a:r>
              <a:rPr lang="en-US" dirty="0"/>
              <a:t>C. Sommer, D. </a:t>
            </a:r>
            <a:r>
              <a:rPr lang="en-US" dirty="0" err="1"/>
              <a:t>Eckhoff</a:t>
            </a:r>
            <a:r>
              <a:rPr lang="en-US" dirty="0"/>
              <a:t>, R. German, and F. Dressler, “A computationally inexpensive empirical model of </a:t>
            </a:r>
            <a:r>
              <a:rPr lang="en-US" dirty="0" err="1"/>
              <a:t>ieee</a:t>
            </a:r>
            <a:r>
              <a:rPr lang="en-US" dirty="0"/>
              <a:t> 802.11p radio shadowing in urban environments”, 2011</a:t>
            </a:r>
          </a:p>
          <a:p>
            <a:pPr marL="0" indent="0">
              <a:buNone/>
            </a:pPr>
            <a:r>
              <a:rPr lang="it-IT" dirty="0"/>
              <a:t>[2] M. Romanelli, C. Palazzi, and A. </a:t>
            </a:r>
            <a:r>
              <a:rPr lang="it-IT" dirty="0" err="1"/>
              <a:t>Bujari</a:t>
            </a:r>
            <a:r>
              <a:rPr lang="it-IT" dirty="0"/>
              <a:t>, “Propagazione di messaggi tra veicoli con modello urbano realistico”, </a:t>
            </a:r>
            <a:r>
              <a:rPr lang="it-IT" dirty="0" err="1"/>
              <a:t>Master’s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, University of </a:t>
            </a:r>
            <a:r>
              <a:rPr lang="it-IT" dirty="0" err="1"/>
              <a:t>Padua</a:t>
            </a:r>
            <a:r>
              <a:rPr lang="it-IT" dirty="0"/>
              <a:t>, 2017.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53C64A-9FCE-4FE1-9042-DE9087F2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3098" y="3667759"/>
            <a:ext cx="2971430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endParaRPr lang="it-IT" dirty="0"/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4654</TotalTime>
  <Words>1320</Words>
  <Application>Microsoft Office PowerPoint</Application>
  <PresentationFormat>Widescreen</PresentationFormat>
  <Paragraphs>367</Paragraphs>
  <Slides>33</Slides>
  <Notes>0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Presentazione standard di PowerPoint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</vt:lpstr>
      <vt:lpstr>PRELIMINARY TESTS - DELIVERY RATIOS</vt:lpstr>
      <vt:lpstr>PRELIMINARY TESTS – NUMBER OF HOPS</vt:lpstr>
      <vt:lpstr>PRELIMINARY TESTS – NUMBER OF SLOTS</vt:lpstr>
      <vt:lpstr>FORWARDING NODE NUMBER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143</cp:revision>
  <dcterms:created xsi:type="dcterms:W3CDTF">2019-07-03T10:03:16Z</dcterms:created>
  <dcterms:modified xsi:type="dcterms:W3CDTF">2019-07-12T06:13:55Z</dcterms:modified>
</cp:coreProperties>
</file>